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8288000" cy="10287000"/>
  <p:notesSz cx="10287000" cy="18288000"/>
  <p:embeddedFontLst>
    <p:embeddedFont>
      <p:font typeface="MiSans" charset="-122" pitchFamily="34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70-65e2-800f-8000-0000e891d81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0000" y="1447800"/>
            <a:ext cx="6432550" cy="345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600" b="1" dirty="0">
                <a:solidFill>
                  <a:srgbClr val="1A2F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 Your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600" b="1" dirty="0">
                <a:solidFill>
                  <a:srgbClr val="1A2F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at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600" b="1" dirty="0">
                <a:solidFill>
                  <a:srgbClr val="1A2F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Wilshire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600" b="1" dirty="0">
                <a:solidFill>
                  <a:srgbClr val="1A2F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Agritech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82700" y="6362700"/>
            <a:ext cx="5957749" cy="1292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121A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Employee Graduate Program Pitch Deck: Facilities, Career Paths, and Professional Environment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3462000" y="9410700"/>
            <a:ext cx="4660900" cy="5095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8DA0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Wilshire Agritech Vertically Integrated Agricultural Technology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95-d712-858e-8000-00007c3c4f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7e-7a82-8b94-8000-0000228a34f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81-80b2-8ab9-8000-0000d712d3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7e-8392-81ee-8000-00007b4cf9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82-40f2-8cc8-8000-00006795bf9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80-b1f2-8b00-8000-0000156451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98-78d2-84f6-8000-0000a4f7d6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97-faa2-8192-8000-00009f7e0ec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d6f96-6652-81b9-8000-00003165d8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 Your Future at Wilshire Agritech</dc:title>
  <dc:subject>Grow Your Future at Wilshire Agritech</dc:subject>
  <dc:creator>Kimi</dc:creator>
  <cp:lastModifiedBy>Kimi</cp:lastModifiedBy>
  <cp:revision>1</cp:revision>
  <dcterms:created xsi:type="dcterms:W3CDTF">2025-11-30T22:57:35Z</dcterms:created>
  <dcterms:modified xsi:type="dcterms:W3CDTF">2025-11-30T22:57:35Z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{"Label":"Grow Your Future at Wilshire Agritech","ContentProducer":"001191110108MACG2KBH8F10000","ProduceID":"d4mck5oonf4pc9o61hmg","ReservedCode1":"","ContentPropagator":"001191110108MACG2KBH8F20000","PropagateID":"d4mck5oonf4pc9o61hmg","ReservedCode2":""}</vt:lpwstr>
  </property>
</Properties>
</file>